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4FE4-EB0A-9644-87A8-B85B7F158C34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CAED-8B7E-B447-9388-14193BAE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9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4FE4-EB0A-9644-87A8-B85B7F158C34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CAED-8B7E-B447-9388-14193BAE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7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4FE4-EB0A-9644-87A8-B85B7F158C34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CAED-8B7E-B447-9388-14193BAE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2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4FE4-EB0A-9644-87A8-B85B7F158C34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CAED-8B7E-B447-9388-14193BAE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60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4FE4-EB0A-9644-87A8-B85B7F158C34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CAED-8B7E-B447-9388-14193BAE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28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4FE4-EB0A-9644-87A8-B85B7F158C34}" type="datetimeFigureOut">
              <a:rPr lang="en-US" smtClean="0"/>
              <a:t>6/16/19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CAED-8B7E-B447-9388-14193BAE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96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4FE4-EB0A-9644-87A8-B85B7F158C34}" type="datetimeFigureOut">
              <a:rPr lang="en-US" smtClean="0"/>
              <a:t>6/16/19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CAED-8B7E-B447-9388-14193BAE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24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4FE4-EB0A-9644-87A8-B85B7F158C34}" type="datetimeFigureOut">
              <a:rPr lang="en-US" smtClean="0"/>
              <a:t>6/16/19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CAED-8B7E-B447-9388-14193BAE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8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4FE4-EB0A-9644-87A8-B85B7F158C34}" type="datetimeFigureOut">
              <a:rPr lang="en-US" smtClean="0"/>
              <a:t>6/16/19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CAED-8B7E-B447-9388-14193BAE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46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4FE4-EB0A-9644-87A8-B85B7F158C34}" type="datetimeFigureOut">
              <a:rPr lang="en-US" smtClean="0"/>
              <a:t>6/16/19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CAED-8B7E-B447-9388-14193BAE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328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4FE4-EB0A-9644-87A8-B85B7F158C34}" type="datetimeFigureOut">
              <a:rPr lang="en-US" smtClean="0"/>
              <a:t>6/16/19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CAED-8B7E-B447-9388-14193BAE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275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14FE4-EB0A-9644-87A8-B85B7F158C34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4CAED-8B7E-B447-9388-14193BAE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24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Lecture </a:t>
            </a:r>
            <a:r>
              <a:rPr lang="en-US" b="1" dirty="0" smtClean="0"/>
              <a:t>8 Part 1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Math 178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Prof. Weiqing Gu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52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Today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Matrix </a:t>
            </a:r>
            <a:r>
              <a:rPr lang="en-US" dirty="0"/>
              <a:t>E</a:t>
            </a:r>
            <a:r>
              <a:rPr lang="en-US" dirty="0" smtClean="0"/>
              <a:t>xponential and Define </a:t>
            </a:r>
            <a:r>
              <a:rPr lang="en-US" b="1" dirty="0" smtClean="0">
                <a:solidFill>
                  <a:srgbClr val="3366FF"/>
                </a:solidFill>
              </a:rPr>
              <a:t>Matrix </a:t>
            </a:r>
            <a:r>
              <a:rPr lang="en-US" b="1" dirty="0">
                <a:solidFill>
                  <a:srgbClr val="3366FF"/>
                </a:solidFill>
              </a:rPr>
              <a:t>Logarithm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Christoffel</a:t>
            </a:r>
            <a:r>
              <a:rPr lang="en-US" dirty="0" smtClean="0"/>
              <a:t> </a:t>
            </a:r>
            <a:r>
              <a:rPr lang="en-US" dirty="0"/>
              <a:t>Symbols and the Compatibility Equations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From Directional Derivative to Covariant </a:t>
            </a:r>
            <a:r>
              <a:rPr lang="en-US" dirty="0" smtClean="0"/>
              <a:t>Derivative</a:t>
            </a:r>
            <a:endParaRPr lang="en-US" dirty="0" smtClean="0">
              <a:effectLst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300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exponential a skew symmetric matrix, we get a rotation matrix.</a:t>
            </a:r>
          </a:p>
          <a:p>
            <a:r>
              <a:rPr lang="en-US" dirty="0" smtClean="0"/>
              <a:t>Where the exponential of a matrix was defined to be: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976" y="3863103"/>
            <a:ext cx="7155968" cy="207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674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3366FF"/>
                </a:solidFill>
              </a:rPr>
              <a:t>Matrix Logarithm</a:t>
            </a:r>
            <a:endParaRPr lang="en-US" b="1" dirty="0">
              <a:solidFill>
                <a:srgbClr val="3366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636" y="4068828"/>
            <a:ext cx="8686800" cy="21664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636" y="1701825"/>
            <a:ext cx="8879436" cy="145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026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194" y="393700"/>
            <a:ext cx="8732068" cy="5784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431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59</Words>
  <Application>Microsoft Macintosh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Lecture 8 Part 1  Math 178</vt:lpstr>
      <vt:lpstr>Today</vt:lpstr>
      <vt:lpstr>Recall: last time</vt:lpstr>
      <vt:lpstr>Matrix Logarithm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7  Math 178</dc:title>
  <dc:creator>Weiqing Gu</dc:creator>
  <cp:lastModifiedBy>Microsoft Office User</cp:lastModifiedBy>
  <cp:revision>5</cp:revision>
  <dcterms:created xsi:type="dcterms:W3CDTF">2019-06-15T00:19:05Z</dcterms:created>
  <dcterms:modified xsi:type="dcterms:W3CDTF">2019-06-17T01:39:04Z</dcterms:modified>
</cp:coreProperties>
</file>